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C66CB-3D2B-454F-B6CC-9A58A22785E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9FB7610-7118-4F37-9164-97AA720CDEDA}">
      <dgm:prSet/>
      <dgm:spPr/>
      <dgm:t>
        <a:bodyPr/>
        <a:lstStyle/>
        <a:p>
          <a:r>
            <a:rPr lang="nl-NL"/>
            <a:t>Een gezamenlijke woonvisie met duidelijke ambities;</a:t>
          </a:r>
          <a:endParaRPr lang="en-US"/>
        </a:p>
      </dgm:t>
    </dgm:pt>
    <dgm:pt modelId="{34A0873A-2B80-41C8-9129-8D50342738B8}" type="parTrans" cxnId="{5079F766-7421-41F5-BABF-87C510435101}">
      <dgm:prSet/>
      <dgm:spPr/>
      <dgm:t>
        <a:bodyPr/>
        <a:lstStyle/>
        <a:p>
          <a:endParaRPr lang="en-US"/>
        </a:p>
      </dgm:t>
    </dgm:pt>
    <dgm:pt modelId="{F3C874E5-9DD8-41D8-A607-484DF958DB09}" type="sibTrans" cxnId="{5079F766-7421-41F5-BABF-87C510435101}">
      <dgm:prSet/>
      <dgm:spPr/>
      <dgm:t>
        <a:bodyPr/>
        <a:lstStyle/>
        <a:p>
          <a:endParaRPr lang="en-US"/>
        </a:p>
      </dgm:t>
    </dgm:pt>
    <dgm:pt modelId="{EBB2C7F4-5665-4E75-A945-723D324EC4C9}">
      <dgm:prSet/>
      <dgm:spPr/>
      <dgm:t>
        <a:bodyPr/>
        <a:lstStyle/>
        <a:p>
          <a:r>
            <a:rPr lang="nl-NL"/>
            <a:t>Een versnelling in procedures en bouwdoorlooptijden;</a:t>
          </a:r>
          <a:endParaRPr lang="en-US"/>
        </a:p>
      </dgm:t>
    </dgm:pt>
    <dgm:pt modelId="{9CED3A01-88CF-425F-80C8-C74806376DFC}" type="parTrans" cxnId="{FC9377B3-0F98-46AA-B107-5F7FECE74685}">
      <dgm:prSet/>
      <dgm:spPr/>
      <dgm:t>
        <a:bodyPr/>
        <a:lstStyle/>
        <a:p>
          <a:endParaRPr lang="en-US"/>
        </a:p>
      </dgm:t>
    </dgm:pt>
    <dgm:pt modelId="{95D565A3-C0D9-4A8A-88E3-11AB5E7C8389}" type="sibTrans" cxnId="{FC9377B3-0F98-46AA-B107-5F7FECE74685}">
      <dgm:prSet/>
      <dgm:spPr/>
      <dgm:t>
        <a:bodyPr/>
        <a:lstStyle/>
        <a:p>
          <a:endParaRPr lang="en-US"/>
        </a:p>
      </dgm:t>
    </dgm:pt>
    <dgm:pt modelId="{BED097BF-F3C2-4059-9B9D-176938E6B926}">
      <dgm:prSet/>
      <dgm:spPr/>
      <dgm:t>
        <a:bodyPr/>
        <a:lstStyle/>
        <a:p>
          <a:r>
            <a:rPr lang="nl-NL"/>
            <a:t>De ontwikkeling van kwalitatieve en toekomstbestendige wijken;</a:t>
          </a:r>
          <a:endParaRPr lang="en-US"/>
        </a:p>
      </dgm:t>
    </dgm:pt>
    <dgm:pt modelId="{B612918C-D1E2-4FFF-B1E4-6C31A271D915}" type="parTrans" cxnId="{2E866F19-D78E-4760-83B4-A9C892A6B504}">
      <dgm:prSet/>
      <dgm:spPr/>
      <dgm:t>
        <a:bodyPr/>
        <a:lstStyle/>
        <a:p>
          <a:endParaRPr lang="en-US"/>
        </a:p>
      </dgm:t>
    </dgm:pt>
    <dgm:pt modelId="{C8BDCE71-01F5-4B10-950B-D882A77D0F33}" type="sibTrans" cxnId="{2E866F19-D78E-4760-83B4-A9C892A6B504}">
      <dgm:prSet/>
      <dgm:spPr/>
      <dgm:t>
        <a:bodyPr/>
        <a:lstStyle/>
        <a:p>
          <a:endParaRPr lang="en-US"/>
        </a:p>
      </dgm:t>
    </dgm:pt>
    <dgm:pt modelId="{52D0B906-9042-4C70-956D-6A3A993A4642}">
      <dgm:prSet/>
      <dgm:spPr/>
      <dgm:t>
        <a:bodyPr/>
        <a:lstStyle/>
        <a:p>
          <a:r>
            <a:rPr lang="nl-NL" dirty="0"/>
            <a:t>Het effectief gebruiken van alle betrokken (markt)partijen om de versnellingsopgave;</a:t>
          </a:r>
          <a:endParaRPr lang="en-US" dirty="0"/>
        </a:p>
      </dgm:t>
    </dgm:pt>
    <dgm:pt modelId="{4E81A858-AA90-4A34-803B-A179DFFF2CCD}" type="parTrans" cxnId="{5824FF97-0408-4B50-B356-4076D46FE732}">
      <dgm:prSet/>
      <dgm:spPr/>
      <dgm:t>
        <a:bodyPr/>
        <a:lstStyle/>
        <a:p>
          <a:endParaRPr lang="en-US"/>
        </a:p>
      </dgm:t>
    </dgm:pt>
    <dgm:pt modelId="{95A7491E-105F-45C6-8AF0-5E32AD31B0BC}" type="sibTrans" cxnId="{5824FF97-0408-4B50-B356-4076D46FE732}">
      <dgm:prSet/>
      <dgm:spPr/>
      <dgm:t>
        <a:bodyPr/>
        <a:lstStyle/>
        <a:p>
          <a:endParaRPr lang="en-US"/>
        </a:p>
      </dgm:t>
    </dgm:pt>
    <dgm:pt modelId="{286E2582-559B-4D62-BB33-8B7B1DF69CA6}">
      <dgm:prSet/>
      <dgm:spPr/>
      <dgm:t>
        <a:bodyPr/>
        <a:lstStyle/>
        <a:p>
          <a:r>
            <a:rPr lang="nl-NL" dirty="0"/>
            <a:t>Te realiseren;</a:t>
          </a:r>
          <a:endParaRPr lang="en-US" dirty="0"/>
        </a:p>
      </dgm:t>
    </dgm:pt>
    <dgm:pt modelId="{46853DE6-4859-4478-AE2D-537800BC5D62}" type="parTrans" cxnId="{313B32B6-DCE7-4DB9-88A5-A204194DB07D}">
      <dgm:prSet/>
      <dgm:spPr/>
      <dgm:t>
        <a:bodyPr/>
        <a:lstStyle/>
        <a:p>
          <a:endParaRPr lang="en-US"/>
        </a:p>
      </dgm:t>
    </dgm:pt>
    <dgm:pt modelId="{74FEC763-B638-49C3-A5C1-0084E582F30B}" type="sibTrans" cxnId="{313B32B6-DCE7-4DB9-88A5-A204194DB07D}">
      <dgm:prSet/>
      <dgm:spPr/>
      <dgm:t>
        <a:bodyPr/>
        <a:lstStyle/>
        <a:p>
          <a:endParaRPr lang="en-US"/>
        </a:p>
      </dgm:t>
    </dgm:pt>
    <dgm:pt modelId="{D6C8B8F2-EEBE-4B9D-AB0B-2ED403277C93}">
      <dgm:prSet/>
      <dgm:spPr/>
      <dgm:t>
        <a:bodyPr/>
        <a:lstStyle/>
        <a:p>
          <a:r>
            <a:rPr lang="nl-NL" dirty="0"/>
            <a:t>Het snel realiseren van tijdelijke woningen;</a:t>
          </a:r>
          <a:endParaRPr lang="en-US" dirty="0"/>
        </a:p>
      </dgm:t>
    </dgm:pt>
    <dgm:pt modelId="{FC0C1D54-3BF6-4946-833A-977C02500150}" type="parTrans" cxnId="{0AF7E5A7-9049-4639-8490-7B15BF35F137}">
      <dgm:prSet/>
      <dgm:spPr/>
      <dgm:t>
        <a:bodyPr/>
        <a:lstStyle/>
        <a:p>
          <a:endParaRPr lang="en-US"/>
        </a:p>
      </dgm:t>
    </dgm:pt>
    <dgm:pt modelId="{C04B0605-6699-4118-B547-CFE43F07920A}" type="sibTrans" cxnId="{0AF7E5A7-9049-4639-8490-7B15BF35F137}">
      <dgm:prSet/>
      <dgm:spPr/>
      <dgm:t>
        <a:bodyPr/>
        <a:lstStyle/>
        <a:p>
          <a:endParaRPr lang="en-US"/>
        </a:p>
      </dgm:t>
    </dgm:pt>
    <dgm:pt modelId="{05AD042E-651A-4C73-A0D0-DD337089D055}">
      <dgm:prSet/>
      <dgm:spPr/>
      <dgm:t>
        <a:bodyPr/>
        <a:lstStyle/>
        <a:p>
          <a:r>
            <a:rPr lang="nl-NL" dirty="0"/>
            <a:t>Bijlage 1 aanbevelingen en 2 hernieuwde rollen als praatstuk voor ambitie en effectief samenspel.</a:t>
          </a:r>
          <a:endParaRPr lang="en-US" dirty="0"/>
        </a:p>
      </dgm:t>
    </dgm:pt>
    <dgm:pt modelId="{D6ED621E-4548-424F-8F1B-2CD8D98CBF31}" type="parTrans" cxnId="{14E745FD-ECC9-4570-A450-44979AF4BF8B}">
      <dgm:prSet/>
      <dgm:spPr/>
      <dgm:t>
        <a:bodyPr/>
        <a:lstStyle/>
        <a:p>
          <a:endParaRPr lang="en-US"/>
        </a:p>
      </dgm:t>
    </dgm:pt>
    <dgm:pt modelId="{7D6B4DAE-E933-4312-8D38-C4F60B7836D8}" type="sibTrans" cxnId="{14E745FD-ECC9-4570-A450-44979AF4BF8B}">
      <dgm:prSet/>
      <dgm:spPr/>
      <dgm:t>
        <a:bodyPr/>
        <a:lstStyle/>
        <a:p>
          <a:endParaRPr lang="en-US"/>
        </a:p>
      </dgm:t>
    </dgm:pt>
    <dgm:pt modelId="{8A70C201-B510-4AB9-973C-8D904778650D}" type="pres">
      <dgm:prSet presAssocID="{3CBC66CB-3D2B-454F-B6CC-9A58A22785EB}" presName="root" presStyleCnt="0">
        <dgm:presLayoutVars>
          <dgm:dir/>
          <dgm:resizeHandles val="exact"/>
        </dgm:presLayoutVars>
      </dgm:prSet>
      <dgm:spPr/>
    </dgm:pt>
    <dgm:pt modelId="{589D88C6-6D90-40C7-A589-556371A6BC8E}" type="pres">
      <dgm:prSet presAssocID="{A9FB7610-7118-4F37-9164-97AA720CDEDA}" presName="compNode" presStyleCnt="0"/>
      <dgm:spPr/>
    </dgm:pt>
    <dgm:pt modelId="{6E98657E-0A97-4568-9092-54D5D5EF1807}" type="pres">
      <dgm:prSet presAssocID="{A9FB7610-7118-4F37-9164-97AA720CDEDA}" presName="bgRect" presStyleLbl="bgShp" presStyleIdx="0" presStyleCnt="7"/>
      <dgm:spPr/>
    </dgm:pt>
    <dgm:pt modelId="{4118E14E-7B0F-457E-B1DE-C9873A7D79DB}" type="pres">
      <dgm:prSet presAssocID="{A9FB7610-7118-4F37-9164-97AA720CDEDA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ppeling"/>
        </a:ext>
      </dgm:extLst>
    </dgm:pt>
    <dgm:pt modelId="{45F14912-2B2F-4862-8586-EF85E62F9A73}" type="pres">
      <dgm:prSet presAssocID="{A9FB7610-7118-4F37-9164-97AA720CDEDA}" presName="spaceRect" presStyleCnt="0"/>
      <dgm:spPr/>
    </dgm:pt>
    <dgm:pt modelId="{036D6F36-0390-4FCA-B41A-76CB1A37A3E0}" type="pres">
      <dgm:prSet presAssocID="{A9FB7610-7118-4F37-9164-97AA720CDEDA}" presName="parTx" presStyleLbl="revTx" presStyleIdx="0" presStyleCnt="7">
        <dgm:presLayoutVars>
          <dgm:chMax val="0"/>
          <dgm:chPref val="0"/>
        </dgm:presLayoutVars>
      </dgm:prSet>
      <dgm:spPr/>
    </dgm:pt>
    <dgm:pt modelId="{B5912F85-F2FF-4977-BEC6-FC758E255AC9}" type="pres">
      <dgm:prSet presAssocID="{F3C874E5-9DD8-41D8-A607-484DF958DB09}" presName="sibTrans" presStyleCnt="0"/>
      <dgm:spPr/>
    </dgm:pt>
    <dgm:pt modelId="{8FC6B3DF-EA86-4411-B888-180B958C2E36}" type="pres">
      <dgm:prSet presAssocID="{EBB2C7F4-5665-4E75-A945-723D324EC4C9}" presName="compNode" presStyleCnt="0"/>
      <dgm:spPr/>
    </dgm:pt>
    <dgm:pt modelId="{BAD27ADE-BB9A-4184-988B-B020A73E02F0}" type="pres">
      <dgm:prSet presAssocID="{EBB2C7F4-5665-4E75-A945-723D324EC4C9}" presName="bgRect" presStyleLbl="bgShp" presStyleIdx="1" presStyleCnt="7"/>
      <dgm:spPr/>
    </dgm:pt>
    <dgm:pt modelId="{BDE2F14A-B9FC-4EE0-9CFD-444AD400987E}" type="pres">
      <dgm:prSet presAssocID="{EBB2C7F4-5665-4E75-A945-723D324EC4C9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ndwielen"/>
        </a:ext>
      </dgm:extLst>
    </dgm:pt>
    <dgm:pt modelId="{78D0E117-D136-4E9C-BC18-A8FB4DC8968B}" type="pres">
      <dgm:prSet presAssocID="{EBB2C7F4-5665-4E75-A945-723D324EC4C9}" presName="spaceRect" presStyleCnt="0"/>
      <dgm:spPr/>
    </dgm:pt>
    <dgm:pt modelId="{C815B9DE-92AC-46F9-93CD-53366B2616E4}" type="pres">
      <dgm:prSet presAssocID="{EBB2C7F4-5665-4E75-A945-723D324EC4C9}" presName="parTx" presStyleLbl="revTx" presStyleIdx="1" presStyleCnt="7">
        <dgm:presLayoutVars>
          <dgm:chMax val="0"/>
          <dgm:chPref val="0"/>
        </dgm:presLayoutVars>
      </dgm:prSet>
      <dgm:spPr/>
    </dgm:pt>
    <dgm:pt modelId="{E64AC096-9830-46D7-882D-1890BB443D12}" type="pres">
      <dgm:prSet presAssocID="{95D565A3-C0D9-4A8A-88E3-11AB5E7C8389}" presName="sibTrans" presStyleCnt="0"/>
      <dgm:spPr/>
    </dgm:pt>
    <dgm:pt modelId="{BFE132A1-464A-41DE-BAA4-0529B0ACF2E0}" type="pres">
      <dgm:prSet presAssocID="{BED097BF-F3C2-4059-9B9D-176938E6B926}" presName="compNode" presStyleCnt="0"/>
      <dgm:spPr/>
    </dgm:pt>
    <dgm:pt modelId="{0CE41479-A8E4-455B-9EC0-B7706C3F744A}" type="pres">
      <dgm:prSet presAssocID="{BED097BF-F3C2-4059-9B9D-176938E6B926}" presName="bgRect" presStyleLbl="bgShp" presStyleIdx="2" presStyleCnt="7"/>
      <dgm:spPr/>
    </dgm:pt>
    <dgm:pt modelId="{2D4BCBEF-307C-4C16-81C1-D1728EE903DA}" type="pres">
      <dgm:prSet presAssocID="{BED097BF-F3C2-4059-9B9D-176938E6B926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d"/>
        </a:ext>
      </dgm:extLst>
    </dgm:pt>
    <dgm:pt modelId="{8FF414CE-E208-476A-BF3F-F2D75D1BBEBB}" type="pres">
      <dgm:prSet presAssocID="{BED097BF-F3C2-4059-9B9D-176938E6B926}" presName="spaceRect" presStyleCnt="0"/>
      <dgm:spPr/>
    </dgm:pt>
    <dgm:pt modelId="{76B67942-16BF-48A0-86C2-1E4A4AD03939}" type="pres">
      <dgm:prSet presAssocID="{BED097BF-F3C2-4059-9B9D-176938E6B926}" presName="parTx" presStyleLbl="revTx" presStyleIdx="2" presStyleCnt="7">
        <dgm:presLayoutVars>
          <dgm:chMax val="0"/>
          <dgm:chPref val="0"/>
        </dgm:presLayoutVars>
      </dgm:prSet>
      <dgm:spPr/>
    </dgm:pt>
    <dgm:pt modelId="{81096D50-C1EA-43A1-B5CF-B4A7BC479817}" type="pres">
      <dgm:prSet presAssocID="{C8BDCE71-01F5-4B10-950B-D882A77D0F33}" presName="sibTrans" presStyleCnt="0"/>
      <dgm:spPr/>
    </dgm:pt>
    <dgm:pt modelId="{1430F796-2A92-4E9B-B996-B6217D3C0F4A}" type="pres">
      <dgm:prSet presAssocID="{52D0B906-9042-4C70-956D-6A3A993A4642}" presName="compNode" presStyleCnt="0"/>
      <dgm:spPr/>
    </dgm:pt>
    <dgm:pt modelId="{4FDDDDEB-3BDA-42B1-A9AF-55DD4736641D}" type="pres">
      <dgm:prSet presAssocID="{52D0B906-9042-4C70-956D-6A3A993A4642}" presName="bgRect" presStyleLbl="bgShp" presStyleIdx="3" presStyleCnt="7"/>
      <dgm:spPr/>
    </dgm:pt>
    <dgm:pt modelId="{D5A0C70E-73D0-4A79-AD67-CD93D6C4C4EF}" type="pres">
      <dgm:prSet presAssocID="{52D0B906-9042-4C70-956D-6A3A993A4642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ost"/>
        </a:ext>
      </dgm:extLst>
    </dgm:pt>
    <dgm:pt modelId="{384140CC-2026-43CC-B5E7-0D9C9265BF21}" type="pres">
      <dgm:prSet presAssocID="{52D0B906-9042-4C70-956D-6A3A993A4642}" presName="spaceRect" presStyleCnt="0"/>
      <dgm:spPr/>
    </dgm:pt>
    <dgm:pt modelId="{3D90D69C-1C60-4C30-8E50-2423F72A5753}" type="pres">
      <dgm:prSet presAssocID="{52D0B906-9042-4C70-956D-6A3A993A4642}" presName="parTx" presStyleLbl="revTx" presStyleIdx="3" presStyleCnt="7">
        <dgm:presLayoutVars>
          <dgm:chMax val="0"/>
          <dgm:chPref val="0"/>
        </dgm:presLayoutVars>
      </dgm:prSet>
      <dgm:spPr/>
    </dgm:pt>
    <dgm:pt modelId="{1778866E-6B99-40C0-A279-F07FA5E99E50}" type="pres">
      <dgm:prSet presAssocID="{95A7491E-105F-45C6-8AF0-5E32AD31B0BC}" presName="sibTrans" presStyleCnt="0"/>
      <dgm:spPr/>
    </dgm:pt>
    <dgm:pt modelId="{FA174A98-93D3-492A-8F54-7ED3B100771D}" type="pres">
      <dgm:prSet presAssocID="{286E2582-559B-4D62-BB33-8B7B1DF69CA6}" presName="compNode" presStyleCnt="0"/>
      <dgm:spPr/>
    </dgm:pt>
    <dgm:pt modelId="{07E890ED-1E53-475F-A4F0-1EBBFB19B9EB}" type="pres">
      <dgm:prSet presAssocID="{286E2582-559B-4D62-BB33-8B7B1DF69CA6}" presName="bgRect" presStyleLbl="bgShp" presStyleIdx="4" presStyleCnt="7"/>
      <dgm:spPr/>
    </dgm:pt>
    <dgm:pt modelId="{2D1C453C-82D8-4BC4-BB2D-BF1B166214B9}" type="pres">
      <dgm:prSet presAssocID="{286E2582-559B-4D62-BB33-8B7B1DF69CA6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DF38896-C548-4DD7-9D45-476FFC374A0B}" type="pres">
      <dgm:prSet presAssocID="{286E2582-559B-4D62-BB33-8B7B1DF69CA6}" presName="spaceRect" presStyleCnt="0"/>
      <dgm:spPr/>
    </dgm:pt>
    <dgm:pt modelId="{92EA42CD-2AEE-44AC-8198-9B71446CC046}" type="pres">
      <dgm:prSet presAssocID="{286E2582-559B-4D62-BB33-8B7B1DF69CA6}" presName="parTx" presStyleLbl="revTx" presStyleIdx="4" presStyleCnt="7">
        <dgm:presLayoutVars>
          <dgm:chMax val="0"/>
          <dgm:chPref val="0"/>
        </dgm:presLayoutVars>
      </dgm:prSet>
      <dgm:spPr/>
    </dgm:pt>
    <dgm:pt modelId="{458D8812-18AC-449C-AE1D-FD0DC2E00E23}" type="pres">
      <dgm:prSet presAssocID="{74FEC763-B638-49C3-A5C1-0084E582F30B}" presName="sibTrans" presStyleCnt="0"/>
      <dgm:spPr/>
    </dgm:pt>
    <dgm:pt modelId="{0CEF43A9-7400-45A2-9964-E701AC6F77E0}" type="pres">
      <dgm:prSet presAssocID="{D6C8B8F2-EEBE-4B9D-AB0B-2ED403277C93}" presName="compNode" presStyleCnt="0"/>
      <dgm:spPr/>
    </dgm:pt>
    <dgm:pt modelId="{A97C38F1-B009-4218-B1F2-B0A0788E0288}" type="pres">
      <dgm:prSet presAssocID="{D6C8B8F2-EEBE-4B9D-AB0B-2ED403277C93}" presName="bgRect" presStyleLbl="bgShp" presStyleIdx="5" presStyleCnt="7"/>
      <dgm:spPr/>
    </dgm:pt>
    <dgm:pt modelId="{7C3F6906-F409-4200-B763-5C95A47357A4}" type="pres">
      <dgm:prSet presAssocID="{D6C8B8F2-EEBE-4B9D-AB0B-2ED403277C93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pen"/>
        </a:ext>
      </dgm:extLst>
    </dgm:pt>
    <dgm:pt modelId="{19410F8C-BA8A-4E76-9E55-F98D99C16EAD}" type="pres">
      <dgm:prSet presAssocID="{D6C8B8F2-EEBE-4B9D-AB0B-2ED403277C93}" presName="spaceRect" presStyleCnt="0"/>
      <dgm:spPr/>
    </dgm:pt>
    <dgm:pt modelId="{BD4234B0-84EA-433B-9A45-FF830ECC2CC0}" type="pres">
      <dgm:prSet presAssocID="{D6C8B8F2-EEBE-4B9D-AB0B-2ED403277C93}" presName="parTx" presStyleLbl="revTx" presStyleIdx="5" presStyleCnt="7">
        <dgm:presLayoutVars>
          <dgm:chMax val="0"/>
          <dgm:chPref val="0"/>
        </dgm:presLayoutVars>
      </dgm:prSet>
      <dgm:spPr/>
    </dgm:pt>
    <dgm:pt modelId="{A157D688-1947-48E4-A9FA-9FCA95890052}" type="pres">
      <dgm:prSet presAssocID="{C04B0605-6699-4118-B547-CFE43F07920A}" presName="sibTrans" presStyleCnt="0"/>
      <dgm:spPr/>
    </dgm:pt>
    <dgm:pt modelId="{162C4C9B-9083-41C6-B370-9726DEED18C7}" type="pres">
      <dgm:prSet presAssocID="{05AD042E-651A-4C73-A0D0-DD337089D055}" presName="compNode" presStyleCnt="0"/>
      <dgm:spPr/>
    </dgm:pt>
    <dgm:pt modelId="{FA566E1E-D72E-484A-AECE-C335E499F14E}" type="pres">
      <dgm:prSet presAssocID="{05AD042E-651A-4C73-A0D0-DD337089D055}" presName="bgRect" presStyleLbl="bgShp" presStyleIdx="6" presStyleCnt="7"/>
      <dgm:spPr/>
    </dgm:pt>
    <dgm:pt modelId="{9C8AC4D8-F834-4B31-A0C6-AF6797AFD22A}" type="pres">
      <dgm:prSet presAssocID="{05AD042E-651A-4C73-A0D0-DD337089D055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B3F77786-5D4F-4647-BAE9-A239AEE40CDD}" type="pres">
      <dgm:prSet presAssocID="{05AD042E-651A-4C73-A0D0-DD337089D055}" presName="spaceRect" presStyleCnt="0"/>
      <dgm:spPr/>
    </dgm:pt>
    <dgm:pt modelId="{8E1F73D7-C649-409E-908D-40030E46313F}" type="pres">
      <dgm:prSet presAssocID="{05AD042E-651A-4C73-A0D0-DD337089D055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A209F40C-A948-4A4A-B325-3053A8BA59A6}" type="presOf" srcId="{EBB2C7F4-5665-4E75-A945-723D324EC4C9}" destId="{C815B9DE-92AC-46F9-93CD-53366B2616E4}" srcOrd="0" destOrd="0" presId="urn:microsoft.com/office/officeart/2018/2/layout/IconVerticalSolidList"/>
    <dgm:cxn modelId="{2E866F19-D78E-4760-83B4-A9C892A6B504}" srcId="{3CBC66CB-3D2B-454F-B6CC-9A58A22785EB}" destId="{BED097BF-F3C2-4059-9B9D-176938E6B926}" srcOrd="2" destOrd="0" parTransId="{B612918C-D1E2-4FFF-B1E4-6C31A271D915}" sibTransId="{C8BDCE71-01F5-4B10-950B-D882A77D0F33}"/>
    <dgm:cxn modelId="{A0F6F040-5D04-464D-A0E6-839BBED66B03}" type="presOf" srcId="{A9FB7610-7118-4F37-9164-97AA720CDEDA}" destId="{036D6F36-0390-4FCA-B41A-76CB1A37A3E0}" srcOrd="0" destOrd="0" presId="urn:microsoft.com/office/officeart/2018/2/layout/IconVerticalSolidList"/>
    <dgm:cxn modelId="{5079F766-7421-41F5-BABF-87C510435101}" srcId="{3CBC66CB-3D2B-454F-B6CC-9A58A22785EB}" destId="{A9FB7610-7118-4F37-9164-97AA720CDEDA}" srcOrd="0" destOrd="0" parTransId="{34A0873A-2B80-41C8-9129-8D50342738B8}" sibTransId="{F3C874E5-9DD8-41D8-A607-484DF958DB09}"/>
    <dgm:cxn modelId="{86082B76-9F22-437E-9AC3-3532AF2FE8A2}" type="presOf" srcId="{52D0B906-9042-4C70-956D-6A3A993A4642}" destId="{3D90D69C-1C60-4C30-8E50-2423F72A5753}" srcOrd="0" destOrd="0" presId="urn:microsoft.com/office/officeart/2018/2/layout/IconVerticalSolidList"/>
    <dgm:cxn modelId="{C9F91084-0057-4FBF-B8AD-BFCB539904C5}" type="presOf" srcId="{BED097BF-F3C2-4059-9B9D-176938E6B926}" destId="{76B67942-16BF-48A0-86C2-1E4A4AD03939}" srcOrd="0" destOrd="0" presId="urn:microsoft.com/office/officeart/2018/2/layout/IconVerticalSolidList"/>
    <dgm:cxn modelId="{FDEF268A-7ED9-4B3C-AEE0-16ED164D6A5D}" type="presOf" srcId="{D6C8B8F2-EEBE-4B9D-AB0B-2ED403277C93}" destId="{BD4234B0-84EA-433B-9A45-FF830ECC2CC0}" srcOrd="0" destOrd="0" presId="urn:microsoft.com/office/officeart/2018/2/layout/IconVerticalSolidList"/>
    <dgm:cxn modelId="{5824FF97-0408-4B50-B356-4076D46FE732}" srcId="{3CBC66CB-3D2B-454F-B6CC-9A58A22785EB}" destId="{52D0B906-9042-4C70-956D-6A3A993A4642}" srcOrd="3" destOrd="0" parTransId="{4E81A858-AA90-4A34-803B-A179DFFF2CCD}" sibTransId="{95A7491E-105F-45C6-8AF0-5E32AD31B0BC}"/>
    <dgm:cxn modelId="{0AF7E5A7-9049-4639-8490-7B15BF35F137}" srcId="{3CBC66CB-3D2B-454F-B6CC-9A58A22785EB}" destId="{D6C8B8F2-EEBE-4B9D-AB0B-2ED403277C93}" srcOrd="5" destOrd="0" parTransId="{FC0C1D54-3BF6-4946-833A-977C02500150}" sibTransId="{C04B0605-6699-4118-B547-CFE43F07920A}"/>
    <dgm:cxn modelId="{DF9C36A9-79E6-4CC1-A07A-19C19737D81E}" type="presOf" srcId="{3CBC66CB-3D2B-454F-B6CC-9A58A22785EB}" destId="{8A70C201-B510-4AB9-973C-8D904778650D}" srcOrd="0" destOrd="0" presId="urn:microsoft.com/office/officeart/2018/2/layout/IconVerticalSolidList"/>
    <dgm:cxn modelId="{6B9FF9AE-AF73-413D-BD71-1284F71D8F9F}" type="presOf" srcId="{286E2582-559B-4D62-BB33-8B7B1DF69CA6}" destId="{92EA42CD-2AEE-44AC-8198-9B71446CC046}" srcOrd="0" destOrd="0" presId="urn:microsoft.com/office/officeart/2018/2/layout/IconVerticalSolidList"/>
    <dgm:cxn modelId="{FC9377B3-0F98-46AA-B107-5F7FECE74685}" srcId="{3CBC66CB-3D2B-454F-B6CC-9A58A22785EB}" destId="{EBB2C7F4-5665-4E75-A945-723D324EC4C9}" srcOrd="1" destOrd="0" parTransId="{9CED3A01-88CF-425F-80C8-C74806376DFC}" sibTransId="{95D565A3-C0D9-4A8A-88E3-11AB5E7C8389}"/>
    <dgm:cxn modelId="{313B32B6-DCE7-4DB9-88A5-A204194DB07D}" srcId="{3CBC66CB-3D2B-454F-B6CC-9A58A22785EB}" destId="{286E2582-559B-4D62-BB33-8B7B1DF69CA6}" srcOrd="4" destOrd="0" parTransId="{46853DE6-4859-4478-AE2D-537800BC5D62}" sibTransId="{74FEC763-B638-49C3-A5C1-0084E582F30B}"/>
    <dgm:cxn modelId="{04DDFFE2-FF9C-43ED-87AE-13E4252AF460}" type="presOf" srcId="{05AD042E-651A-4C73-A0D0-DD337089D055}" destId="{8E1F73D7-C649-409E-908D-40030E46313F}" srcOrd="0" destOrd="0" presId="urn:microsoft.com/office/officeart/2018/2/layout/IconVerticalSolidList"/>
    <dgm:cxn modelId="{14E745FD-ECC9-4570-A450-44979AF4BF8B}" srcId="{3CBC66CB-3D2B-454F-B6CC-9A58A22785EB}" destId="{05AD042E-651A-4C73-A0D0-DD337089D055}" srcOrd="6" destOrd="0" parTransId="{D6ED621E-4548-424F-8F1B-2CD8D98CBF31}" sibTransId="{7D6B4DAE-E933-4312-8D38-C4F60B7836D8}"/>
    <dgm:cxn modelId="{B317B312-7C8C-492D-8F12-A3A73AC26BEC}" type="presParOf" srcId="{8A70C201-B510-4AB9-973C-8D904778650D}" destId="{589D88C6-6D90-40C7-A589-556371A6BC8E}" srcOrd="0" destOrd="0" presId="urn:microsoft.com/office/officeart/2018/2/layout/IconVerticalSolidList"/>
    <dgm:cxn modelId="{F62A1669-6E78-4269-ABCB-4F0A79E5285B}" type="presParOf" srcId="{589D88C6-6D90-40C7-A589-556371A6BC8E}" destId="{6E98657E-0A97-4568-9092-54D5D5EF1807}" srcOrd="0" destOrd="0" presId="urn:microsoft.com/office/officeart/2018/2/layout/IconVerticalSolidList"/>
    <dgm:cxn modelId="{03314807-3F7D-4601-989B-F3B3FEAC1DEA}" type="presParOf" srcId="{589D88C6-6D90-40C7-A589-556371A6BC8E}" destId="{4118E14E-7B0F-457E-B1DE-C9873A7D79DB}" srcOrd="1" destOrd="0" presId="urn:microsoft.com/office/officeart/2018/2/layout/IconVerticalSolidList"/>
    <dgm:cxn modelId="{DA1A88A7-CD04-44E2-BCF8-C3E2384C31FF}" type="presParOf" srcId="{589D88C6-6D90-40C7-A589-556371A6BC8E}" destId="{45F14912-2B2F-4862-8586-EF85E62F9A73}" srcOrd="2" destOrd="0" presId="urn:microsoft.com/office/officeart/2018/2/layout/IconVerticalSolidList"/>
    <dgm:cxn modelId="{1FCA7D75-54F1-4B30-9365-C58B0AFB4A99}" type="presParOf" srcId="{589D88C6-6D90-40C7-A589-556371A6BC8E}" destId="{036D6F36-0390-4FCA-B41A-76CB1A37A3E0}" srcOrd="3" destOrd="0" presId="urn:microsoft.com/office/officeart/2018/2/layout/IconVerticalSolidList"/>
    <dgm:cxn modelId="{9ED0D200-39FD-48E9-8669-0B68FE423B71}" type="presParOf" srcId="{8A70C201-B510-4AB9-973C-8D904778650D}" destId="{B5912F85-F2FF-4977-BEC6-FC758E255AC9}" srcOrd="1" destOrd="0" presId="urn:microsoft.com/office/officeart/2018/2/layout/IconVerticalSolidList"/>
    <dgm:cxn modelId="{8454E0E6-95DF-4522-B429-9B1ED15F2CD4}" type="presParOf" srcId="{8A70C201-B510-4AB9-973C-8D904778650D}" destId="{8FC6B3DF-EA86-4411-B888-180B958C2E36}" srcOrd="2" destOrd="0" presId="urn:microsoft.com/office/officeart/2018/2/layout/IconVerticalSolidList"/>
    <dgm:cxn modelId="{058DE561-E951-4B0C-8308-1F5077418BA5}" type="presParOf" srcId="{8FC6B3DF-EA86-4411-B888-180B958C2E36}" destId="{BAD27ADE-BB9A-4184-988B-B020A73E02F0}" srcOrd="0" destOrd="0" presId="urn:microsoft.com/office/officeart/2018/2/layout/IconVerticalSolidList"/>
    <dgm:cxn modelId="{1D89ED81-8768-4D90-BA71-420B75CE167D}" type="presParOf" srcId="{8FC6B3DF-EA86-4411-B888-180B958C2E36}" destId="{BDE2F14A-B9FC-4EE0-9CFD-444AD400987E}" srcOrd="1" destOrd="0" presId="urn:microsoft.com/office/officeart/2018/2/layout/IconVerticalSolidList"/>
    <dgm:cxn modelId="{D69960E6-1078-40EC-8439-9340AAACD455}" type="presParOf" srcId="{8FC6B3DF-EA86-4411-B888-180B958C2E36}" destId="{78D0E117-D136-4E9C-BC18-A8FB4DC8968B}" srcOrd="2" destOrd="0" presId="urn:microsoft.com/office/officeart/2018/2/layout/IconVerticalSolidList"/>
    <dgm:cxn modelId="{E8B3C1B5-683F-4674-81C7-68D0B8A4EE86}" type="presParOf" srcId="{8FC6B3DF-EA86-4411-B888-180B958C2E36}" destId="{C815B9DE-92AC-46F9-93CD-53366B2616E4}" srcOrd="3" destOrd="0" presId="urn:microsoft.com/office/officeart/2018/2/layout/IconVerticalSolidList"/>
    <dgm:cxn modelId="{5AC989AD-2846-465D-A036-53786D1E761B}" type="presParOf" srcId="{8A70C201-B510-4AB9-973C-8D904778650D}" destId="{E64AC096-9830-46D7-882D-1890BB443D12}" srcOrd="3" destOrd="0" presId="urn:microsoft.com/office/officeart/2018/2/layout/IconVerticalSolidList"/>
    <dgm:cxn modelId="{091EBBA6-975E-49E6-B993-44E88CE6699D}" type="presParOf" srcId="{8A70C201-B510-4AB9-973C-8D904778650D}" destId="{BFE132A1-464A-41DE-BAA4-0529B0ACF2E0}" srcOrd="4" destOrd="0" presId="urn:microsoft.com/office/officeart/2018/2/layout/IconVerticalSolidList"/>
    <dgm:cxn modelId="{0D23FCA9-C245-485F-96C4-628BE3C7C62E}" type="presParOf" srcId="{BFE132A1-464A-41DE-BAA4-0529B0ACF2E0}" destId="{0CE41479-A8E4-455B-9EC0-B7706C3F744A}" srcOrd="0" destOrd="0" presId="urn:microsoft.com/office/officeart/2018/2/layout/IconVerticalSolidList"/>
    <dgm:cxn modelId="{0AB15281-9D38-45C5-9D2A-CBC683E6620F}" type="presParOf" srcId="{BFE132A1-464A-41DE-BAA4-0529B0ACF2E0}" destId="{2D4BCBEF-307C-4C16-81C1-D1728EE903DA}" srcOrd="1" destOrd="0" presId="urn:microsoft.com/office/officeart/2018/2/layout/IconVerticalSolidList"/>
    <dgm:cxn modelId="{256E463E-AEC5-4F83-8A6F-9EBD272FEC46}" type="presParOf" srcId="{BFE132A1-464A-41DE-BAA4-0529B0ACF2E0}" destId="{8FF414CE-E208-476A-BF3F-F2D75D1BBEBB}" srcOrd="2" destOrd="0" presId="urn:microsoft.com/office/officeart/2018/2/layout/IconVerticalSolidList"/>
    <dgm:cxn modelId="{159E87D9-4526-4344-9F69-77C83969F57A}" type="presParOf" srcId="{BFE132A1-464A-41DE-BAA4-0529B0ACF2E0}" destId="{76B67942-16BF-48A0-86C2-1E4A4AD03939}" srcOrd="3" destOrd="0" presId="urn:microsoft.com/office/officeart/2018/2/layout/IconVerticalSolidList"/>
    <dgm:cxn modelId="{FAF0235C-DE00-4858-8CB1-250D46122BBF}" type="presParOf" srcId="{8A70C201-B510-4AB9-973C-8D904778650D}" destId="{81096D50-C1EA-43A1-B5CF-B4A7BC479817}" srcOrd="5" destOrd="0" presId="urn:microsoft.com/office/officeart/2018/2/layout/IconVerticalSolidList"/>
    <dgm:cxn modelId="{F3AD9543-C32D-4482-89D2-C0DB929A32C2}" type="presParOf" srcId="{8A70C201-B510-4AB9-973C-8D904778650D}" destId="{1430F796-2A92-4E9B-B996-B6217D3C0F4A}" srcOrd="6" destOrd="0" presId="urn:microsoft.com/office/officeart/2018/2/layout/IconVerticalSolidList"/>
    <dgm:cxn modelId="{DD73D9A3-0E96-49BA-BFAA-544982914BEA}" type="presParOf" srcId="{1430F796-2A92-4E9B-B996-B6217D3C0F4A}" destId="{4FDDDDEB-3BDA-42B1-A9AF-55DD4736641D}" srcOrd="0" destOrd="0" presId="urn:microsoft.com/office/officeart/2018/2/layout/IconVerticalSolidList"/>
    <dgm:cxn modelId="{C0D46243-93E9-4CDE-B99F-19EC4EE4CC4E}" type="presParOf" srcId="{1430F796-2A92-4E9B-B996-B6217D3C0F4A}" destId="{D5A0C70E-73D0-4A79-AD67-CD93D6C4C4EF}" srcOrd="1" destOrd="0" presId="urn:microsoft.com/office/officeart/2018/2/layout/IconVerticalSolidList"/>
    <dgm:cxn modelId="{5FA10980-DFFB-4C73-A3F9-BD62475183B1}" type="presParOf" srcId="{1430F796-2A92-4E9B-B996-B6217D3C0F4A}" destId="{384140CC-2026-43CC-B5E7-0D9C9265BF21}" srcOrd="2" destOrd="0" presId="urn:microsoft.com/office/officeart/2018/2/layout/IconVerticalSolidList"/>
    <dgm:cxn modelId="{2F8B353C-A627-493E-A114-F3AFDC7E3894}" type="presParOf" srcId="{1430F796-2A92-4E9B-B996-B6217D3C0F4A}" destId="{3D90D69C-1C60-4C30-8E50-2423F72A5753}" srcOrd="3" destOrd="0" presId="urn:microsoft.com/office/officeart/2018/2/layout/IconVerticalSolidList"/>
    <dgm:cxn modelId="{82809483-D056-4611-80E3-A3F8CC8F1CFF}" type="presParOf" srcId="{8A70C201-B510-4AB9-973C-8D904778650D}" destId="{1778866E-6B99-40C0-A279-F07FA5E99E50}" srcOrd="7" destOrd="0" presId="urn:microsoft.com/office/officeart/2018/2/layout/IconVerticalSolidList"/>
    <dgm:cxn modelId="{94E3EE25-5F8A-499C-B0AF-A56D26597E6A}" type="presParOf" srcId="{8A70C201-B510-4AB9-973C-8D904778650D}" destId="{FA174A98-93D3-492A-8F54-7ED3B100771D}" srcOrd="8" destOrd="0" presId="urn:microsoft.com/office/officeart/2018/2/layout/IconVerticalSolidList"/>
    <dgm:cxn modelId="{EB78BF21-CFB3-4F63-9F49-632F09B52FBE}" type="presParOf" srcId="{FA174A98-93D3-492A-8F54-7ED3B100771D}" destId="{07E890ED-1E53-475F-A4F0-1EBBFB19B9EB}" srcOrd="0" destOrd="0" presId="urn:microsoft.com/office/officeart/2018/2/layout/IconVerticalSolidList"/>
    <dgm:cxn modelId="{C7DF19B2-DDDA-4B26-9BEE-7D0FE5A49AC7}" type="presParOf" srcId="{FA174A98-93D3-492A-8F54-7ED3B100771D}" destId="{2D1C453C-82D8-4BC4-BB2D-BF1B166214B9}" srcOrd="1" destOrd="0" presId="urn:microsoft.com/office/officeart/2018/2/layout/IconVerticalSolidList"/>
    <dgm:cxn modelId="{06CF6414-0C52-4A62-B001-41BE128CBC2D}" type="presParOf" srcId="{FA174A98-93D3-492A-8F54-7ED3B100771D}" destId="{DDF38896-C548-4DD7-9D45-476FFC374A0B}" srcOrd="2" destOrd="0" presId="urn:microsoft.com/office/officeart/2018/2/layout/IconVerticalSolidList"/>
    <dgm:cxn modelId="{68A33623-FD28-45C3-9651-3189AB1292BE}" type="presParOf" srcId="{FA174A98-93D3-492A-8F54-7ED3B100771D}" destId="{92EA42CD-2AEE-44AC-8198-9B71446CC046}" srcOrd="3" destOrd="0" presId="urn:microsoft.com/office/officeart/2018/2/layout/IconVerticalSolidList"/>
    <dgm:cxn modelId="{959E3C79-5235-4352-BBF6-BC635DC3E208}" type="presParOf" srcId="{8A70C201-B510-4AB9-973C-8D904778650D}" destId="{458D8812-18AC-449C-AE1D-FD0DC2E00E23}" srcOrd="9" destOrd="0" presId="urn:microsoft.com/office/officeart/2018/2/layout/IconVerticalSolidList"/>
    <dgm:cxn modelId="{0ACCFB38-DF3C-4426-A2D1-F51F966C57BC}" type="presParOf" srcId="{8A70C201-B510-4AB9-973C-8D904778650D}" destId="{0CEF43A9-7400-45A2-9964-E701AC6F77E0}" srcOrd="10" destOrd="0" presId="urn:microsoft.com/office/officeart/2018/2/layout/IconVerticalSolidList"/>
    <dgm:cxn modelId="{A30C109D-1902-4BD6-AA7E-7E2901BEEAC9}" type="presParOf" srcId="{0CEF43A9-7400-45A2-9964-E701AC6F77E0}" destId="{A97C38F1-B009-4218-B1F2-B0A0788E0288}" srcOrd="0" destOrd="0" presId="urn:microsoft.com/office/officeart/2018/2/layout/IconVerticalSolidList"/>
    <dgm:cxn modelId="{786C98CE-FF55-4C45-8DB3-BBB553895513}" type="presParOf" srcId="{0CEF43A9-7400-45A2-9964-E701AC6F77E0}" destId="{7C3F6906-F409-4200-B763-5C95A47357A4}" srcOrd="1" destOrd="0" presId="urn:microsoft.com/office/officeart/2018/2/layout/IconVerticalSolidList"/>
    <dgm:cxn modelId="{8662AFF3-5A33-47CD-9B3C-5E22C416BAFF}" type="presParOf" srcId="{0CEF43A9-7400-45A2-9964-E701AC6F77E0}" destId="{19410F8C-BA8A-4E76-9E55-F98D99C16EAD}" srcOrd="2" destOrd="0" presId="urn:microsoft.com/office/officeart/2018/2/layout/IconVerticalSolidList"/>
    <dgm:cxn modelId="{A47A5147-2354-4CB6-BF2F-603105D2C874}" type="presParOf" srcId="{0CEF43A9-7400-45A2-9964-E701AC6F77E0}" destId="{BD4234B0-84EA-433B-9A45-FF830ECC2CC0}" srcOrd="3" destOrd="0" presId="urn:microsoft.com/office/officeart/2018/2/layout/IconVerticalSolidList"/>
    <dgm:cxn modelId="{8934FAF5-56A6-4810-B295-45ACFBDF01AF}" type="presParOf" srcId="{8A70C201-B510-4AB9-973C-8D904778650D}" destId="{A157D688-1947-48E4-A9FA-9FCA95890052}" srcOrd="11" destOrd="0" presId="urn:microsoft.com/office/officeart/2018/2/layout/IconVerticalSolidList"/>
    <dgm:cxn modelId="{2DBBF411-D608-44C4-809A-C5B9D2FEDF4E}" type="presParOf" srcId="{8A70C201-B510-4AB9-973C-8D904778650D}" destId="{162C4C9B-9083-41C6-B370-9726DEED18C7}" srcOrd="12" destOrd="0" presId="urn:microsoft.com/office/officeart/2018/2/layout/IconVerticalSolidList"/>
    <dgm:cxn modelId="{9E1ABED3-86F6-4412-A8DD-8DEDC7800A20}" type="presParOf" srcId="{162C4C9B-9083-41C6-B370-9726DEED18C7}" destId="{FA566E1E-D72E-484A-AECE-C335E499F14E}" srcOrd="0" destOrd="0" presId="urn:microsoft.com/office/officeart/2018/2/layout/IconVerticalSolidList"/>
    <dgm:cxn modelId="{D673A497-42B0-4E4F-A75B-0DFC2C35056D}" type="presParOf" srcId="{162C4C9B-9083-41C6-B370-9726DEED18C7}" destId="{9C8AC4D8-F834-4B31-A0C6-AF6797AFD22A}" srcOrd="1" destOrd="0" presId="urn:microsoft.com/office/officeart/2018/2/layout/IconVerticalSolidList"/>
    <dgm:cxn modelId="{EB3BAADC-0DC8-419A-9276-2093DE9F7292}" type="presParOf" srcId="{162C4C9B-9083-41C6-B370-9726DEED18C7}" destId="{B3F77786-5D4F-4647-BAE9-A239AEE40CDD}" srcOrd="2" destOrd="0" presId="urn:microsoft.com/office/officeart/2018/2/layout/IconVerticalSolidList"/>
    <dgm:cxn modelId="{BF2444DD-1062-4317-B53D-01D1A968A049}" type="presParOf" srcId="{162C4C9B-9083-41C6-B370-9726DEED18C7}" destId="{8E1F73D7-C649-409E-908D-40030E4631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8657E-0A97-4568-9092-54D5D5EF1807}">
      <dsp:nvSpPr>
        <dsp:cNvPr id="0" name=""/>
        <dsp:cNvSpPr/>
      </dsp:nvSpPr>
      <dsp:spPr>
        <a:xfrm>
          <a:off x="0" y="425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8E14E-7B0F-457E-B1DE-C9873A7D79DB}">
      <dsp:nvSpPr>
        <dsp:cNvPr id="0" name=""/>
        <dsp:cNvSpPr/>
      </dsp:nvSpPr>
      <dsp:spPr>
        <a:xfrm>
          <a:off x="177184" y="132215"/>
          <a:ext cx="322153" cy="322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D6F36-0390-4FCA-B41A-76CB1A37A3E0}">
      <dsp:nvSpPr>
        <dsp:cNvPr id="0" name=""/>
        <dsp:cNvSpPr/>
      </dsp:nvSpPr>
      <dsp:spPr>
        <a:xfrm>
          <a:off x="676521" y="425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Een gezamenlijke woonvisie met duidelijke ambities;</a:t>
          </a:r>
          <a:endParaRPr lang="en-US" sz="1600" kern="1200"/>
        </a:p>
      </dsp:txBody>
      <dsp:txXfrm>
        <a:off x="676521" y="425"/>
        <a:ext cx="5952282" cy="585732"/>
      </dsp:txXfrm>
    </dsp:sp>
    <dsp:sp modelId="{BAD27ADE-BB9A-4184-988B-B020A73E02F0}">
      <dsp:nvSpPr>
        <dsp:cNvPr id="0" name=""/>
        <dsp:cNvSpPr/>
      </dsp:nvSpPr>
      <dsp:spPr>
        <a:xfrm>
          <a:off x="0" y="732591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2F14A-B9FC-4EE0-9CFD-444AD400987E}">
      <dsp:nvSpPr>
        <dsp:cNvPr id="0" name=""/>
        <dsp:cNvSpPr/>
      </dsp:nvSpPr>
      <dsp:spPr>
        <a:xfrm>
          <a:off x="177184" y="864381"/>
          <a:ext cx="322153" cy="322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5B9DE-92AC-46F9-93CD-53366B2616E4}">
      <dsp:nvSpPr>
        <dsp:cNvPr id="0" name=""/>
        <dsp:cNvSpPr/>
      </dsp:nvSpPr>
      <dsp:spPr>
        <a:xfrm>
          <a:off x="676521" y="732591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Een versnelling in procedures en bouwdoorlooptijden;</a:t>
          </a:r>
          <a:endParaRPr lang="en-US" sz="1600" kern="1200"/>
        </a:p>
      </dsp:txBody>
      <dsp:txXfrm>
        <a:off x="676521" y="732591"/>
        <a:ext cx="5952282" cy="585732"/>
      </dsp:txXfrm>
    </dsp:sp>
    <dsp:sp modelId="{0CE41479-A8E4-455B-9EC0-B7706C3F744A}">
      <dsp:nvSpPr>
        <dsp:cNvPr id="0" name=""/>
        <dsp:cNvSpPr/>
      </dsp:nvSpPr>
      <dsp:spPr>
        <a:xfrm>
          <a:off x="0" y="1464757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BCBEF-307C-4C16-81C1-D1728EE903DA}">
      <dsp:nvSpPr>
        <dsp:cNvPr id="0" name=""/>
        <dsp:cNvSpPr/>
      </dsp:nvSpPr>
      <dsp:spPr>
        <a:xfrm>
          <a:off x="177184" y="1596547"/>
          <a:ext cx="322153" cy="3221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67942-16BF-48A0-86C2-1E4A4AD03939}">
      <dsp:nvSpPr>
        <dsp:cNvPr id="0" name=""/>
        <dsp:cNvSpPr/>
      </dsp:nvSpPr>
      <dsp:spPr>
        <a:xfrm>
          <a:off x="676521" y="1464757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De ontwikkeling van kwalitatieve en toekomstbestendige wijken;</a:t>
          </a:r>
          <a:endParaRPr lang="en-US" sz="1600" kern="1200"/>
        </a:p>
      </dsp:txBody>
      <dsp:txXfrm>
        <a:off x="676521" y="1464757"/>
        <a:ext cx="5952282" cy="585732"/>
      </dsp:txXfrm>
    </dsp:sp>
    <dsp:sp modelId="{4FDDDDEB-3BDA-42B1-A9AF-55DD4736641D}">
      <dsp:nvSpPr>
        <dsp:cNvPr id="0" name=""/>
        <dsp:cNvSpPr/>
      </dsp:nvSpPr>
      <dsp:spPr>
        <a:xfrm>
          <a:off x="0" y="2196924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0C70E-73D0-4A79-AD67-CD93D6C4C4EF}">
      <dsp:nvSpPr>
        <dsp:cNvPr id="0" name=""/>
        <dsp:cNvSpPr/>
      </dsp:nvSpPr>
      <dsp:spPr>
        <a:xfrm>
          <a:off x="177184" y="2328713"/>
          <a:ext cx="322153" cy="3221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D69C-1C60-4C30-8E50-2423F72A5753}">
      <dsp:nvSpPr>
        <dsp:cNvPr id="0" name=""/>
        <dsp:cNvSpPr/>
      </dsp:nvSpPr>
      <dsp:spPr>
        <a:xfrm>
          <a:off x="676521" y="2196924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Het effectief gebruiken van alle betrokken (markt)partijen om de versnellingsopgave;</a:t>
          </a:r>
          <a:endParaRPr lang="en-US" sz="1600" kern="1200" dirty="0"/>
        </a:p>
      </dsp:txBody>
      <dsp:txXfrm>
        <a:off x="676521" y="2196924"/>
        <a:ext cx="5952282" cy="585732"/>
      </dsp:txXfrm>
    </dsp:sp>
    <dsp:sp modelId="{07E890ED-1E53-475F-A4F0-1EBBFB19B9EB}">
      <dsp:nvSpPr>
        <dsp:cNvPr id="0" name=""/>
        <dsp:cNvSpPr/>
      </dsp:nvSpPr>
      <dsp:spPr>
        <a:xfrm>
          <a:off x="0" y="2929090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C453C-82D8-4BC4-BB2D-BF1B166214B9}">
      <dsp:nvSpPr>
        <dsp:cNvPr id="0" name=""/>
        <dsp:cNvSpPr/>
      </dsp:nvSpPr>
      <dsp:spPr>
        <a:xfrm>
          <a:off x="177184" y="3060880"/>
          <a:ext cx="322153" cy="3221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A42CD-2AEE-44AC-8198-9B71446CC046}">
      <dsp:nvSpPr>
        <dsp:cNvPr id="0" name=""/>
        <dsp:cNvSpPr/>
      </dsp:nvSpPr>
      <dsp:spPr>
        <a:xfrm>
          <a:off x="676521" y="2929090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Te realiseren;</a:t>
          </a:r>
          <a:endParaRPr lang="en-US" sz="1600" kern="1200" dirty="0"/>
        </a:p>
      </dsp:txBody>
      <dsp:txXfrm>
        <a:off x="676521" y="2929090"/>
        <a:ext cx="5952282" cy="585732"/>
      </dsp:txXfrm>
    </dsp:sp>
    <dsp:sp modelId="{A97C38F1-B009-4218-B1F2-B0A0788E0288}">
      <dsp:nvSpPr>
        <dsp:cNvPr id="0" name=""/>
        <dsp:cNvSpPr/>
      </dsp:nvSpPr>
      <dsp:spPr>
        <a:xfrm>
          <a:off x="0" y="3661256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F6906-F409-4200-B763-5C95A47357A4}">
      <dsp:nvSpPr>
        <dsp:cNvPr id="0" name=""/>
        <dsp:cNvSpPr/>
      </dsp:nvSpPr>
      <dsp:spPr>
        <a:xfrm>
          <a:off x="177184" y="3793046"/>
          <a:ext cx="322153" cy="3221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234B0-84EA-433B-9A45-FF830ECC2CC0}">
      <dsp:nvSpPr>
        <dsp:cNvPr id="0" name=""/>
        <dsp:cNvSpPr/>
      </dsp:nvSpPr>
      <dsp:spPr>
        <a:xfrm>
          <a:off x="676521" y="3661256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Het snel realiseren van tijdelijke woningen;</a:t>
          </a:r>
          <a:endParaRPr lang="en-US" sz="1600" kern="1200" dirty="0"/>
        </a:p>
      </dsp:txBody>
      <dsp:txXfrm>
        <a:off x="676521" y="3661256"/>
        <a:ext cx="5952282" cy="585732"/>
      </dsp:txXfrm>
    </dsp:sp>
    <dsp:sp modelId="{FA566E1E-D72E-484A-AECE-C335E499F14E}">
      <dsp:nvSpPr>
        <dsp:cNvPr id="0" name=""/>
        <dsp:cNvSpPr/>
      </dsp:nvSpPr>
      <dsp:spPr>
        <a:xfrm>
          <a:off x="0" y="4393422"/>
          <a:ext cx="6628804" cy="5857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AC4D8-F834-4B31-A0C6-AF6797AFD22A}">
      <dsp:nvSpPr>
        <dsp:cNvPr id="0" name=""/>
        <dsp:cNvSpPr/>
      </dsp:nvSpPr>
      <dsp:spPr>
        <a:xfrm>
          <a:off x="177184" y="4525212"/>
          <a:ext cx="322153" cy="322153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F73D7-C649-409E-908D-40030E46313F}">
      <dsp:nvSpPr>
        <dsp:cNvPr id="0" name=""/>
        <dsp:cNvSpPr/>
      </dsp:nvSpPr>
      <dsp:spPr>
        <a:xfrm>
          <a:off x="676521" y="4393422"/>
          <a:ext cx="5952282" cy="58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90" tIns="61990" rIns="61990" bIns="6199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Bijlage 1 aanbevelingen en 2 hernieuwde rollen als praatstuk voor ambitie en effectief samenspel.</a:t>
          </a:r>
          <a:endParaRPr lang="en-US" sz="1600" kern="1200" dirty="0"/>
        </a:p>
      </dsp:txBody>
      <dsp:txXfrm>
        <a:off x="676521" y="4393422"/>
        <a:ext cx="5952282" cy="585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19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33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078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498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559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469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534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40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45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17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06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53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8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56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20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13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2A1B-C0B4-4C83-B2E4-49B1FC213242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51B4CC-FC71-4230-9D53-C81F6413D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10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kaart&#10;&#10;Automatisch gegenereerde beschrijving">
            <a:extLst>
              <a:ext uri="{FF2B5EF4-FFF2-40B4-BE49-F238E27FC236}">
                <a16:creationId xmlns:a16="http://schemas.microsoft.com/office/drawing/2014/main" id="{B8803FC4-2DC9-A882-76F7-B9CE56329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874" y="400110"/>
            <a:ext cx="6515143" cy="37054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A189C48-AB64-C8FC-9FDD-6E113029A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1142" y="3594802"/>
            <a:ext cx="7766936" cy="1420257"/>
          </a:xfrm>
        </p:spPr>
        <p:txBody>
          <a:bodyPr/>
          <a:lstStyle/>
          <a:p>
            <a:pPr algn="ctr"/>
            <a:r>
              <a:rPr lang="nl-NL" sz="2400" b="0" i="0" u="none" strike="noStrike" baseline="0" dirty="0">
                <a:solidFill>
                  <a:schemeClr val="tx1"/>
                </a:solidFill>
                <a:latin typeface="CIDFont+F2"/>
              </a:rPr>
              <a:t>Woonmanifest: samen ambitie op wonen in Peel en Maas</a:t>
            </a:r>
            <a:br>
              <a:rPr lang="nl-NL" sz="1800" b="0" i="0" u="none" strike="noStrike" baseline="0" dirty="0">
                <a:solidFill>
                  <a:schemeClr val="tx1"/>
                </a:solidFill>
                <a:latin typeface="CIDFont+F2"/>
              </a:rPr>
            </a:br>
            <a:r>
              <a:rPr lang="nl-NL" sz="1800" b="0" i="0" u="none" strike="noStrike" baseline="0" dirty="0">
                <a:solidFill>
                  <a:schemeClr val="tx1"/>
                </a:solidFill>
                <a:latin typeface="CIDFont+F3"/>
              </a:rPr>
              <a:t>Partnership als basis voor een vernieuwde aanpak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8CA1C9-5AF2-4318-C932-16D871E7E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233690" y="5187934"/>
            <a:ext cx="7766936" cy="1420256"/>
          </a:xfrm>
        </p:spPr>
        <p:txBody>
          <a:bodyPr>
            <a:normAutofit fontScale="70000" lnSpcReduction="20000"/>
          </a:bodyPr>
          <a:lstStyle/>
          <a:p>
            <a:endParaRPr lang="nl-NL" dirty="0"/>
          </a:p>
          <a:p>
            <a:r>
              <a:rPr lang="nl-NL" sz="2000" dirty="0">
                <a:solidFill>
                  <a:schemeClr val="tx1"/>
                </a:solidFill>
              </a:rPr>
              <a:t>Aanbieden woonmanifest aan gemeenteraad en college van burgemeester en wethouders van de gemeente Peel en Maas</a:t>
            </a:r>
          </a:p>
          <a:p>
            <a:r>
              <a:rPr lang="nl-NL" sz="2000" dirty="0"/>
              <a:t> </a:t>
            </a:r>
          </a:p>
          <a:p>
            <a:r>
              <a:rPr lang="nl-NL" sz="2000" dirty="0"/>
              <a:t>Panningen, 27 juni 2024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EBF6DC2-DAA5-ACDE-186F-D58AFD8DF90F}"/>
              </a:ext>
            </a:extLst>
          </p:cNvPr>
          <p:cNvSpPr txBox="1"/>
          <p:nvPr/>
        </p:nvSpPr>
        <p:spPr>
          <a:xfrm>
            <a:off x="1798163" y="0"/>
            <a:ext cx="61038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nl-NL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Samenspel: Het Verenigen van de Toekomst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410129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0A623B-37FA-F6D1-B2B1-B885A54EC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nl-NL" b="1" dirty="0"/>
              <a:t>Doel van dit manifest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Versnellen op korte termijn van het realiseren van woningen</a:t>
            </a:r>
          </a:p>
          <a:p>
            <a:pPr lvl="1"/>
            <a:r>
              <a:rPr lang="nl-NL" dirty="0"/>
              <a:t>Vanuit partnership werken aan nieuwe extra ruimtelijke- en woonambities door netwerksamenwerking met de gemeenschappen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39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4512E2-C7FA-6D21-4A32-775CAA59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nl-NL" sz="3300" dirty="0">
                <a:solidFill>
                  <a:schemeClr val="bg1"/>
                </a:solidFill>
              </a:rPr>
              <a:t>De aanleiding, </a:t>
            </a:r>
            <a:br>
              <a:rPr lang="nl-NL" sz="33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zorg om de woningnood, betrokkenheid bij de medemens,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de gemeenschap</a:t>
            </a:r>
            <a:br>
              <a:rPr lang="nl-NL" sz="3300" dirty="0">
                <a:solidFill>
                  <a:schemeClr val="bg1"/>
                </a:solidFill>
              </a:rPr>
            </a:br>
            <a:endParaRPr lang="nl-NL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8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0B17F-8C81-AB3E-C8B3-32D345FD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woonambitie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4F1AB4C-A7D0-0F85-5F86-BC73C66A7FEB}"/>
              </a:ext>
            </a:extLst>
          </p:cNvPr>
          <p:cNvSpPr txBox="1">
            <a:spLocks/>
          </p:cNvSpPr>
          <p:nvPr/>
        </p:nvSpPr>
        <p:spPr>
          <a:xfrm>
            <a:off x="677334" y="1354881"/>
            <a:ext cx="8596668" cy="3785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Woningbouwambitie</a:t>
            </a:r>
            <a:r>
              <a:rPr lang="nl-NL" dirty="0"/>
              <a:t>:</a:t>
            </a:r>
          </a:p>
          <a:p>
            <a:pPr lvl="1"/>
            <a:r>
              <a:rPr lang="nl-NL" sz="1800" dirty="0"/>
              <a:t>Ga voor 1750 nieuwbouwwoningen tot 2030 (huidige ambitie +60%);</a:t>
            </a:r>
          </a:p>
          <a:p>
            <a:pPr lvl="1"/>
            <a:r>
              <a:rPr lang="nl-NL" sz="1800" dirty="0"/>
              <a:t>Zet in op een planvoorraadcapaciteit van 2275 woningen (130%);</a:t>
            </a:r>
          </a:p>
          <a:p>
            <a:pPr lvl="1"/>
            <a:endParaRPr lang="nl-NL" sz="1200" dirty="0"/>
          </a:p>
          <a:p>
            <a:r>
              <a:rPr lang="nl-NL" b="1" dirty="0"/>
              <a:t>Woningcrisis</a:t>
            </a:r>
            <a:r>
              <a:rPr lang="nl-NL" dirty="0"/>
              <a:t>:</a:t>
            </a:r>
          </a:p>
          <a:p>
            <a:pPr lvl="1"/>
            <a:r>
              <a:rPr lang="nl-NL" sz="1800" dirty="0"/>
              <a:t>De gemeenschap heeft een zwaarwegend (toekomstig) belang bij een versnelde oplossing van de woningnood.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EF4CBDBC-C6A8-24B8-C594-C60CEB884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14" y="4113881"/>
            <a:ext cx="8596668" cy="213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27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1D588916-4A15-C886-5D77-861013436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5959" y="517236"/>
            <a:ext cx="3562467" cy="5144357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963A4A0B-906C-A389-BC50-B8AD293A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42" y="743528"/>
            <a:ext cx="4924878" cy="1320800"/>
          </a:xfrm>
        </p:spPr>
        <p:txBody>
          <a:bodyPr anchor="ctr">
            <a:normAutofit/>
          </a:bodyPr>
          <a:lstStyle/>
          <a:p>
            <a:r>
              <a:rPr lang="nl-NL" dirty="0"/>
              <a:t>Geef handvaten voor de versnellingsopgave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D2ADFD-F0C5-35C9-8E34-C2EAF6EB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542" y="1909804"/>
            <a:ext cx="5302612" cy="39538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r>
              <a:rPr lang="nl-NL" sz="1500" dirty="0"/>
              <a:t>Woonvisie naar behoefte (voorziening, doelgroep, klimaat etc.);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Stuur op gemeenteniveau (subsidies, type woning etc.);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Maak financiële middelen vrij;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Voer een actievere grondpolitiek;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Geef meer ruimte aan verkaveling/woningsplitsing;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Haal onnodige belemmeringen weg (regels, bevoegdheden etc.);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Zet in op conceptuele en tijdelijke oplossingen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Etc.</a:t>
            </a:r>
          </a:p>
          <a:p>
            <a:pPr>
              <a:lnSpc>
                <a:spcPct val="90000"/>
              </a:lnSpc>
            </a:pPr>
            <a:endParaRPr lang="nl-NL" sz="1500" dirty="0"/>
          </a:p>
          <a:p>
            <a:pPr marL="0" indent="0">
              <a:lnSpc>
                <a:spcPct val="90000"/>
              </a:lnSpc>
              <a:buNone/>
            </a:pPr>
            <a:endParaRPr lang="nl-NL" sz="1500" dirty="0"/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endParaRPr lang="nl-NL" sz="1500" dirty="0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8FA7615F-7E81-55D6-53ED-B7D5B3607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52" y="3549073"/>
            <a:ext cx="1158369" cy="119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9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B9F1F1-9FCC-A15D-00C0-2E0CE13AD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nl-NL" dirty="0"/>
              <a:t>Partnerschap, betrokkenheid en de ideefase; </a:t>
            </a:r>
          </a:p>
          <a:p>
            <a:endParaRPr lang="nl-NL" dirty="0"/>
          </a:p>
          <a:p>
            <a:r>
              <a:rPr lang="nl-NL" dirty="0"/>
              <a:t>Uitnodigingsplanologie;</a:t>
            </a:r>
          </a:p>
          <a:p>
            <a:endParaRPr lang="nl-NL" dirty="0"/>
          </a:p>
          <a:p>
            <a:r>
              <a:rPr lang="nl-NL" dirty="0"/>
              <a:t>Nieuwe rollen voor een effectiever samenspel;</a:t>
            </a:r>
          </a:p>
          <a:p>
            <a:endParaRPr lang="nl-NL" dirty="0"/>
          </a:p>
          <a:p>
            <a:r>
              <a:rPr lang="nl-NL" dirty="0"/>
              <a:t>Er gaat ook veel goed, we haken ook aan op goede ervaringen.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7A2A45-FD2C-2C07-3320-535AE3E1D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Herpositioneer</a:t>
            </a:r>
          </a:p>
        </p:txBody>
      </p:sp>
    </p:spTree>
    <p:extLst>
      <p:ext uri="{BB962C8B-B14F-4D97-AF65-F5344CB8AC3E}">
        <p14:creationId xmlns:p14="http://schemas.microsoft.com/office/powerpoint/2010/main" val="121037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0707F2-CB7C-277C-5A82-F884BCBD9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100" dirty="0"/>
              <a:t>Positieve energie voor een effectievere samenwerking</a:t>
            </a:r>
          </a:p>
        </p:txBody>
      </p:sp>
      <p:grpSp>
        <p:nvGrpSpPr>
          <p:cNvPr id="23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Tijdelijke aanduiding voor inhoud 2">
            <a:extLst>
              <a:ext uri="{FF2B5EF4-FFF2-40B4-BE49-F238E27FC236}">
                <a16:creationId xmlns:a16="http://schemas.microsoft.com/office/drawing/2014/main" id="{4FDA376F-B7E1-4B2F-ED71-FCA2BF7B4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29640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55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F719D8-726C-48AE-8BD0-049C19AF2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nl-NL" dirty="0"/>
              <a:t>Snel met college verder aan de slag;</a:t>
            </a:r>
          </a:p>
          <a:p>
            <a:endParaRPr lang="nl-NL" dirty="0"/>
          </a:p>
          <a:p>
            <a:r>
              <a:rPr lang="nl-NL" dirty="0"/>
              <a:t>Een reactie van de raad op de beleidsaanbevelingen die aan de raad zijn;</a:t>
            </a:r>
          </a:p>
          <a:p>
            <a:endParaRPr lang="nl-NL" dirty="0"/>
          </a:p>
          <a:p>
            <a:r>
              <a:rPr lang="nl-NL" dirty="0"/>
              <a:t>Manifest nodigt uit tot gesprek niet tot het claimen van het eigen gelijk.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180D59-1653-8E5E-0749-E0B23415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Reactie</a:t>
            </a:r>
          </a:p>
        </p:txBody>
      </p:sp>
    </p:spTree>
    <p:extLst>
      <p:ext uri="{BB962C8B-B14F-4D97-AF65-F5344CB8AC3E}">
        <p14:creationId xmlns:p14="http://schemas.microsoft.com/office/powerpoint/2010/main" val="1612634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337</Words>
  <Application>Microsoft Office PowerPoint</Application>
  <PresentationFormat>Breedbeeld</PresentationFormat>
  <Paragraphs>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CIDFont+F2</vt:lpstr>
      <vt:lpstr>CIDFont+F3</vt:lpstr>
      <vt:lpstr>Trebuchet MS</vt:lpstr>
      <vt:lpstr>Wingdings 3</vt:lpstr>
      <vt:lpstr>Facet</vt:lpstr>
      <vt:lpstr>Woonmanifest: samen ambitie op wonen in Peel en Maas Partnership als basis voor een vernieuwde aanpak</vt:lpstr>
      <vt:lpstr>De aanleiding,  zorg om de woningnood, betrokkenheid bij de medemens, de gemeenschap </vt:lpstr>
      <vt:lpstr>De woonambitie</vt:lpstr>
      <vt:lpstr>Geef handvaten voor de versnellingsopgave</vt:lpstr>
      <vt:lpstr>Herpositioneer</vt:lpstr>
      <vt:lpstr>Positieve energie voor een effectievere samenwerking</vt:lpstr>
      <vt:lpstr>Reactie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Woonmanifest: samen ambitie op wonen in Peel en Maas Partnership als basis voor een vernieuwde aanpak</dc:title>
  <dc:creator>Leanne</dc:creator>
  <cp:lastModifiedBy>Stefan Kuepers</cp:lastModifiedBy>
  <cp:revision>6</cp:revision>
  <dcterms:created xsi:type="dcterms:W3CDTF">2024-06-27T07:08:59Z</dcterms:created>
  <dcterms:modified xsi:type="dcterms:W3CDTF">2024-06-27T10:50:14Z</dcterms:modified>
</cp:coreProperties>
</file>